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28"/>
  </p:normalViewPr>
  <p:slideViewPr>
    <p:cSldViewPr snapToGrid="0" snapToObjects="1">
      <p:cViewPr>
        <p:scale>
          <a:sx n="68" d="100"/>
          <a:sy n="68" d="100"/>
        </p:scale>
        <p:origin x="206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9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8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51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1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29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86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88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49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8F70-C881-2144-AF29-834195D753FF}" type="datetimeFigureOut">
              <a:rPr lang="fr-FR" smtClean="0"/>
              <a:t>30/08/2020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ABDD-3AB1-B442-BA45-B6FF89E33B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7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8.png"/><Relationship Id="rId7" Type="http://schemas.openxmlformats.org/officeDocument/2006/relationships/image" Target="../media/image11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4C1D40C-0142-F34B-85D8-5B2867D4D592}"/>
              </a:ext>
            </a:extLst>
          </p:cNvPr>
          <p:cNvSpPr/>
          <p:nvPr/>
        </p:nvSpPr>
        <p:spPr>
          <a:xfrm>
            <a:off x="1088499" y="354716"/>
            <a:ext cx="2270749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FFED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56D9879-B4B6-804E-8082-9649DC21355E}"/>
              </a:ext>
            </a:extLst>
          </p:cNvPr>
          <p:cNvSpPr/>
          <p:nvPr/>
        </p:nvSpPr>
        <p:spPr>
          <a:xfrm>
            <a:off x="3998929" y="354714"/>
            <a:ext cx="2264955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FFD8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1413CE-93DC-AF42-A001-79BECA2265F0}"/>
              </a:ext>
            </a:extLst>
          </p:cNvPr>
          <p:cNvSpPr/>
          <p:nvPr/>
        </p:nvSpPr>
        <p:spPr>
          <a:xfrm>
            <a:off x="6920548" y="354714"/>
            <a:ext cx="2264955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FFDD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C992948-E951-084E-BF01-D2E7877CA909}"/>
              </a:ext>
            </a:extLst>
          </p:cNvPr>
          <p:cNvCxnSpPr/>
          <p:nvPr/>
        </p:nvCxnSpPr>
        <p:spPr>
          <a:xfrm>
            <a:off x="3676191" y="5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F7774A2-A413-9A4E-802A-34E1C2255D6B}"/>
              </a:ext>
            </a:extLst>
          </p:cNvPr>
          <p:cNvCxnSpPr/>
          <p:nvPr/>
        </p:nvCxnSpPr>
        <p:spPr>
          <a:xfrm>
            <a:off x="6614797" y="5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FC9EB5D-9F36-7E4D-8D5E-0ADA4ADA584D}"/>
              </a:ext>
            </a:extLst>
          </p:cNvPr>
          <p:cNvCxnSpPr/>
          <p:nvPr/>
        </p:nvCxnSpPr>
        <p:spPr>
          <a:xfrm>
            <a:off x="9502444" y="1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67283E-6164-8246-8A66-F4BC31A2286E}"/>
              </a:ext>
            </a:extLst>
          </p:cNvPr>
          <p:cNvCxnSpPr/>
          <p:nvPr/>
        </p:nvCxnSpPr>
        <p:spPr>
          <a:xfrm>
            <a:off x="788543" y="0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2F291C-CE10-324F-B71A-91D1C63ECDE7}"/>
              </a:ext>
            </a:extLst>
          </p:cNvPr>
          <p:cNvSpPr/>
          <p:nvPr/>
        </p:nvSpPr>
        <p:spPr>
          <a:xfrm>
            <a:off x="1205442" y="623377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7289A-CCD4-E648-B74D-500E1B08F1ED}"/>
              </a:ext>
            </a:extLst>
          </p:cNvPr>
          <p:cNvSpPr/>
          <p:nvPr/>
        </p:nvSpPr>
        <p:spPr>
          <a:xfrm>
            <a:off x="1140732" y="1085041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A002436-7A48-4949-9A62-DDE2EDA3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509941" y="1520503"/>
            <a:ext cx="1393893" cy="22593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AA5D61-A84C-8842-8B49-7C091BC789CE}"/>
              </a:ext>
            </a:extLst>
          </p:cNvPr>
          <p:cNvSpPr/>
          <p:nvPr/>
        </p:nvSpPr>
        <p:spPr>
          <a:xfrm>
            <a:off x="4127535" y="623376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2DA8E-0CDE-414D-BCDB-A035A66986A8}"/>
              </a:ext>
            </a:extLst>
          </p:cNvPr>
          <p:cNvSpPr/>
          <p:nvPr/>
        </p:nvSpPr>
        <p:spPr>
          <a:xfrm>
            <a:off x="4058977" y="1085042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AA09583-A217-484C-8E58-9D3EE22FD7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084165" y="1520503"/>
            <a:ext cx="1948912" cy="2559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43C7C9-05B2-4747-B315-621840DCB9AE}"/>
              </a:ext>
            </a:extLst>
          </p:cNvPr>
          <p:cNvSpPr/>
          <p:nvPr/>
        </p:nvSpPr>
        <p:spPr>
          <a:xfrm>
            <a:off x="7037489" y="623376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70EF32-9457-6B42-93EC-770C1C9F16AA}"/>
              </a:ext>
            </a:extLst>
          </p:cNvPr>
          <p:cNvSpPr/>
          <p:nvPr/>
        </p:nvSpPr>
        <p:spPr>
          <a:xfrm>
            <a:off x="6992464" y="1066360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A6A7648-C29F-3F42-9A5F-A5A5CE12ECA3}"/>
              </a:ext>
            </a:extLst>
          </p:cNvPr>
          <p:cNvSpPr txBox="1"/>
          <p:nvPr/>
        </p:nvSpPr>
        <p:spPr>
          <a:xfrm rot="16200000">
            <a:off x="9706894" y="6646969"/>
            <a:ext cx="1560042" cy="219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monpetitbazardeprof.com</a:t>
            </a:r>
            <a:endParaRPr lang="fr-FR" sz="1000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53E157A1-1ADA-264B-AE1E-75564149035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1432013" y="4061893"/>
            <a:ext cx="1414353" cy="219244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30419CA-D8E7-5B48-BBCF-426CFFCCBA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</a:blip>
          <a:srcRect l="20360" r="21564"/>
          <a:stretch/>
        </p:blipFill>
        <p:spPr>
          <a:xfrm>
            <a:off x="4304557" y="1547293"/>
            <a:ext cx="1677024" cy="25146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BEAA238-AB91-DB42-A79C-79FF6ADD325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4353557" y="4023029"/>
            <a:ext cx="1579024" cy="223130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1D0092C-2B91-2A49-852E-1E96BADDD6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8541" y="4023029"/>
            <a:ext cx="1380159" cy="2414692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7DD72225-B7C0-F64E-B931-1B190708E219}"/>
              </a:ext>
            </a:extLst>
          </p:cNvPr>
          <p:cNvSpPr txBox="1"/>
          <p:nvPr/>
        </p:nvSpPr>
        <p:spPr>
          <a:xfrm>
            <a:off x="1591415" y="6525910"/>
            <a:ext cx="123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Nathan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10AF530-DCA3-664A-96C7-9D79626CE0EF}"/>
              </a:ext>
            </a:extLst>
          </p:cNvPr>
          <p:cNvSpPr txBox="1"/>
          <p:nvPr/>
        </p:nvSpPr>
        <p:spPr>
          <a:xfrm>
            <a:off x="4616215" y="6525910"/>
            <a:ext cx="1053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Élodie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66BB488-4095-D347-95FD-B16571EECC5B}"/>
              </a:ext>
            </a:extLst>
          </p:cNvPr>
          <p:cNvSpPr txBox="1"/>
          <p:nvPr/>
        </p:nvSpPr>
        <p:spPr>
          <a:xfrm>
            <a:off x="7626897" y="6529876"/>
            <a:ext cx="91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Hugo</a:t>
            </a:r>
          </a:p>
        </p:txBody>
      </p:sp>
    </p:spTree>
    <p:extLst>
      <p:ext uri="{BB962C8B-B14F-4D97-AF65-F5344CB8AC3E}">
        <p14:creationId xmlns:p14="http://schemas.microsoft.com/office/powerpoint/2010/main" val="331165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4C1D40C-0142-F34B-85D8-5B2867D4D592}"/>
              </a:ext>
            </a:extLst>
          </p:cNvPr>
          <p:cNvSpPr/>
          <p:nvPr/>
        </p:nvSpPr>
        <p:spPr>
          <a:xfrm>
            <a:off x="1088499" y="354716"/>
            <a:ext cx="2264955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D4F2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56D9879-B4B6-804E-8082-9649DC21355E}"/>
              </a:ext>
            </a:extLst>
          </p:cNvPr>
          <p:cNvSpPr/>
          <p:nvPr/>
        </p:nvSpPr>
        <p:spPr>
          <a:xfrm>
            <a:off x="3998929" y="354714"/>
            <a:ext cx="2264955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CAF2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41413CE-93DC-AF42-A001-79BECA2265F0}"/>
              </a:ext>
            </a:extLst>
          </p:cNvPr>
          <p:cNvSpPr/>
          <p:nvPr/>
        </p:nvSpPr>
        <p:spPr>
          <a:xfrm>
            <a:off x="6920548" y="354714"/>
            <a:ext cx="2264955" cy="6850251"/>
          </a:xfrm>
          <a:prstGeom prst="roundRect">
            <a:avLst>
              <a:gd name="adj" fmla="val 15570"/>
            </a:avLst>
          </a:prstGeom>
          <a:noFill/>
          <a:ln w="101600">
            <a:solidFill>
              <a:srgbClr val="F2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C992948-E951-084E-BF01-D2E7877CA909}"/>
              </a:ext>
            </a:extLst>
          </p:cNvPr>
          <p:cNvCxnSpPr/>
          <p:nvPr/>
        </p:nvCxnSpPr>
        <p:spPr>
          <a:xfrm>
            <a:off x="3676191" y="5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F7774A2-A413-9A4E-802A-34E1C2255D6B}"/>
              </a:ext>
            </a:extLst>
          </p:cNvPr>
          <p:cNvCxnSpPr/>
          <p:nvPr/>
        </p:nvCxnSpPr>
        <p:spPr>
          <a:xfrm>
            <a:off x="6614797" y="5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FC9EB5D-9F36-7E4D-8D5E-0ADA4ADA584D}"/>
              </a:ext>
            </a:extLst>
          </p:cNvPr>
          <p:cNvCxnSpPr/>
          <p:nvPr/>
        </p:nvCxnSpPr>
        <p:spPr>
          <a:xfrm>
            <a:off x="9502444" y="1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367283E-6164-8246-8A66-F4BC31A2286E}"/>
              </a:ext>
            </a:extLst>
          </p:cNvPr>
          <p:cNvCxnSpPr/>
          <p:nvPr/>
        </p:nvCxnSpPr>
        <p:spPr>
          <a:xfrm>
            <a:off x="788543" y="0"/>
            <a:ext cx="0" cy="7559675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2F291C-CE10-324F-B71A-91D1C63ECDE7}"/>
              </a:ext>
            </a:extLst>
          </p:cNvPr>
          <p:cNvSpPr/>
          <p:nvPr/>
        </p:nvSpPr>
        <p:spPr>
          <a:xfrm>
            <a:off x="1205442" y="623377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17289A-CCD4-E648-B74D-500E1B08F1ED}"/>
              </a:ext>
            </a:extLst>
          </p:cNvPr>
          <p:cNvSpPr/>
          <p:nvPr/>
        </p:nvSpPr>
        <p:spPr>
          <a:xfrm>
            <a:off x="1140732" y="1085041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AA5D61-A84C-8842-8B49-7C091BC789CE}"/>
              </a:ext>
            </a:extLst>
          </p:cNvPr>
          <p:cNvSpPr/>
          <p:nvPr/>
        </p:nvSpPr>
        <p:spPr>
          <a:xfrm>
            <a:off x="4127535" y="623376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12DA8E-0CDE-414D-BCDB-A035A66986A8}"/>
              </a:ext>
            </a:extLst>
          </p:cNvPr>
          <p:cNvSpPr/>
          <p:nvPr/>
        </p:nvSpPr>
        <p:spPr>
          <a:xfrm>
            <a:off x="4058977" y="1085042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3C7C9-05B2-4747-B315-621840DCB9AE}"/>
              </a:ext>
            </a:extLst>
          </p:cNvPr>
          <p:cNvSpPr/>
          <p:nvPr/>
        </p:nvSpPr>
        <p:spPr>
          <a:xfrm>
            <a:off x="7037489" y="623376"/>
            <a:ext cx="2031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KG Do You Love Me" panose="02000506000000020004" pitchFamily="2" charset="2"/>
              </a:rPr>
              <a:t>rallye lecture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70EF32-9457-6B42-93EC-770C1C9F16AA}"/>
              </a:ext>
            </a:extLst>
          </p:cNvPr>
          <p:cNvSpPr/>
          <p:nvPr/>
        </p:nvSpPr>
        <p:spPr>
          <a:xfrm>
            <a:off x="6992464" y="1066360"/>
            <a:ext cx="2132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KG Second Chances Sketch" panose="02000000000000000000" pitchFamily="2" charset="77"/>
              </a:rPr>
              <a:t>bandes dessinées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0D25AB0-65C9-E241-90F3-B0896CDEA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1429232" y="1509229"/>
            <a:ext cx="1485076" cy="2579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C5DE90-F1EC-3F49-8EC5-B7C1EAB808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3246" y="1519503"/>
            <a:ext cx="2088284" cy="263565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569F71C-DCA1-ED46-A56D-3C7F14379971}"/>
              </a:ext>
            </a:extLst>
          </p:cNvPr>
          <p:cNvSpPr txBox="1"/>
          <p:nvPr/>
        </p:nvSpPr>
        <p:spPr>
          <a:xfrm rot="16200000">
            <a:off x="9753333" y="6646969"/>
            <a:ext cx="1560042" cy="219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monpetitbazardeprof.com</a:t>
            </a:r>
            <a:endParaRPr lang="fr-FR" sz="10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AD6E965-F82A-4C4C-94D3-36527245FF6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</a:blip>
          <a:stretch>
            <a:fillRect/>
          </a:stretch>
        </p:blipFill>
        <p:spPr>
          <a:xfrm>
            <a:off x="4273490" y="1435692"/>
            <a:ext cx="1739158" cy="256238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F92D478-28FB-BD4D-B38C-41D232B42AE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1392664" y="4038905"/>
            <a:ext cx="1620539" cy="24357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987A8035-1ADD-1D40-9078-50B124999E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</a:blip>
          <a:stretch>
            <a:fillRect/>
          </a:stretch>
        </p:blipFill>
        <p:spPr>
          <a:xfrm>
            <a:off x="4464748" y="4264746"/>
            <a:ext cx="1361492" cy="198405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EEA4921-D71F-CA4D-B1DE-3040D18C61A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7190769" y="4526157"/>
            <a:ext cx="1833237" cy="170292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D20EBDDC-0772-B24C-A517-48354BAD6212}"/>
              </a:ext>
            </a:extLst>
          </p:cNvPr>
          <p:cNvSpPr txBox="1"/>
          <p:nvPr/>
        </p:nvSpPr>
        <p:spPr>
          <a:xfrm>
            <a:off x="1582869" y="6525910"/>
            <a:ext cx="1248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Marcie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1CFD86B-85D8-DC46-9C0C-A824B581EBA5}"/>
              </a:ext>
            </a:extLst>
          </p:cNvPr>
          <p:cNvSpPr txBox="1"/>
          <p:nvPr/>
        </p:nvSpPr>
        <p:spPr>
          <a:xfrm>
            <a:off x="4686001" y="6474643"/>
            <a:ext cx="875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Mike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0E55961-DD6E-0049-B218-F8F5F363E4FE}"/>
              </a:ext>
            </a:extLst>
          </p:cNvPr>
          <p:cNvSpPr txBox="1"/>
          <p:nvPr/>
        </p:nvSpPr>
        <p:spPr>
          <a:xfrm>
            <a:off x="7243907" y="6494444"/>
            <a:ext cx="1618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latin typeface="KG Second Chances Sketch" panose="02000000000000000000" pitchFamily="2" charset="77"/>
              </a:rPr>
              <a:t>Stéphanie</a:t>
            </a:r>
          </a:p>
        </p:txBody>
      </p:sp>
    </p:spTree>
    <p:extLst>
      <p:ext uri="{BB962C8B-B14F-4D97-AF65-F5344CB8AC3E}">
        <p14:creationId xmlns:p14="http://schemas.microsoft.com/office/powerpoint/2010/main" val="25699942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36</Words>
  <Application>Microsoft Macintosh PowerPoint</Application>
  <PresentationFormat>Personnalisé</PresentationFormat>
  <Paragraphs>20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KG Do You Love Me</vt:lpstr>
      <vt:lpstr>KG Second Chances Sketch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1</cp:revision>
  <dcterms:created xsi:type="dcterms:W3CDTF">2020-08-30T15:08:13Z</dcterms:created>
  <dcterms:modified xsi:type="dcterms:W3CDTF">2020-08-30T15:09:30Z</dcterms:modified>
</cp:coreProperties>
</file>