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746" r:id="rId2"/>
    <p:sldId id="74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329"/>
  </p:normalViewPr>
  <p:slideViewPr>
    <p:cSldViewPr snapToGrid="0" snapToObjects="1">
      <p:cViewPr varScale="1">
        <p:scale>
          <a:sx n="63" d="100"/>
          <a:sy n="63" d="100"/>
        </p:scale>
        <p:origin x="28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73406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4049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2779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811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14323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44671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2868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9934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23904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80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15643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92B7-A973-5040-875F-EE0042EEBFB6}" type="datetimeFigureOut">
              <a:rPr lang="fr-GP" smtClean="0"/>
              <a:t>09/07/2022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45FA-862D-B14F-BDC6-9DADAD919FE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8614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288380-5F25-6347-A66A-2BBF80DCE0DD}"/>
              </a:ext>
            </a:extLst>
          </p:cNvPr>
          <p:cNvSpPr/>
          <p:nvPr/>
        </p:nvSpPr>
        <p:spPr>
          <a:xfrm>
            <a:off x="0" y="10014705"/>
            <a:ext cx="7559675" cy="677107"/>
          </a:xfrm>
          <a:prstGeom prst="rect">
            <a:avLst/>
          </a:prstGeom>
          <a:solidFill>
            <a:srgbClr val="FFE986"/>
          </a:solidFill>
          <a:ln>
            <a:solidFill>
              <a:srgbClr val="FFE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822DDB0-1270-5840-86B8-510CF8097DDF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FFE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ECB80CF5-5E3D-2E48-A4CE-FD34A1EF3A6D}"/>
              </a:ext>
            </a:extLst>
          </p:cNvPr>
          <p:cNvSpPr txBox="1"/>
          <p:nvPr/>
        </p:nvSpPr>
        <p:spPr>
          <a:xfrm>
            <a:off x="403123" y="108994"/>
            <a:ext cx="6887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800" dirty="0">
                <a:latin typeface="Springwood Line DEMO" pitchFamily="2" charset="77"/>
              </a:rPr>
              <a:t>suivi des ateliers autonomes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B0A8903-2813-9F46-A27F-0FA5EFCDC7C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1845910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3DFB1B0-E4EC-D04A-9A18-8B53D77A77E4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2266015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B544E9F-8783-B440-960C-4FCA512EF20F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2697988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2B69FE3-ED60-1D48-A657-C2D33A08B42E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118093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96D7FE0-930E-644A-BE59-9770A42E0B5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549439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4483609-8A56-6645-9559-FEBFA376C88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969544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08D63A78-F9D5-7F4A-A0FA-CEE4C943939A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4396152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59CC8EB-A3C3-E74A-A5BB-AED710F2A3EC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4823938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21B2810-B08E-114D-B221-A63A4E850EC6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5246763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09FD8F20-BFFC-CF4A-B459-0051B5BD7B16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5672509" y="1000828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F70BBB8F-79C2-1649-BC97-0402E130A2C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6094714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id="{66326281-F322-F74B-8FC8-1B7988CF9EB8}"/>
              </a:ext>
            </a:extLst>
          </p:cNvPr>
          <p:cNvGraphicFramePr>
            <a:graphicFrameLocks noGrp="1"/>
          </p:cNvGraphicFramePr>
          <p:nvPr/>
        </p:nvGraphicFramePr>
        <p:xfrm>
          <a:off x="611328" y="1406221"/>
          <a:ext cx="1229673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673">
                  <a:extLst>
                    <a:ext uri="{9D8B030D-6E8A-4147-A177-3AD203B41FA5}">
                      <a16:colId xmlns:a16="http://schemas.microsoft.com/office/drawing/2014/main" val="3711878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1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77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60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72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99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83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87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752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32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52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92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928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466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871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2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4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46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19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8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66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24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23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27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41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47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20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42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41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1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44001"/>
                  </a:ext>
                </a:extLst>
              </a:tr>
            </a:tbl>
          </a:graphicData>
        </a:graphic>
      </p:graphicFrame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EE47A502-06B1-624D-B29A-A03821B37327}"/>
              </a:ext>
            </a:extLst>
          </p:cNvPr>
          <p:cNvGraphicFramePr>
            <a:graphicFrameLocks noGrp="1"/>
          </p:cNvGraphicFramePr>
          <p:nvPr/>
        </p:nvGraphicFramePr>
        <p:xfrm>
          <a:off x="1845907" y="1406221"/>
          <a:ext cx="5107620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35">
                  <a:extLst>
                    <a:ext uri="{9D8B030D-6E8A-4147-A177-3AD203B41FA5}">
                      <a16:colId xmlns:a16="http://schemas.microsoft.com/office/drawing/2014/main" val="961615878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592262680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3186800939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535337457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472395121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614411814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3200072993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693418862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1267931877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1917526445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2286467483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40439651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62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03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11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30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23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3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9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63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76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67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610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3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2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33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14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99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78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87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22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6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2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70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48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48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27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7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68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32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60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54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6681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00C8B9F-C755-0B4A-91AD-7B303C7A13A5}"/>
              </a:ext>
            </a:extLst>
          </p:cNvPr>
          <p:cNvSpPr txBox="1"/>
          <p:nvPr/>
        </p:nvSpPr>
        <p:spPr>
          <a:xfrm>
            <a:off x="490076" y="991642"/>
            <a:ext cx="154080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GP" sz="1300" dirty="0">
                <a:latin typeface="HELLOHAPPY" panose="02000603000000000000" pitchFamily="2" charset="0"/>
                <a:ea typeface="HELLOHAPPY" panose="02000603000000000000" pitchFamily="2" charset="0"/>
              </a:rPr>
              <a:t>Feuille de route n°1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7D1760EB-2F85-1A4F-ACB3-3716B7C103AC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6531048" y="1000828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41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288380-5F25-6347-A66A-2BBF80DCE0DD}"/>
              </a:ext>
            </a:extLst>
          </p:cNvPr>
          <p:cNvSpPr/>
          <p:nvPr/>
        </p:nvSpPr>
        <p:spPr>
          <a:xfrm>
            <a:off x="0" y="10014705"/>
            <a:ext cx="7559675" cy="677107"/>
          </a:xfrm>
          <a:prstGeom prst="rect">
            <a:avLst/>
          </a:prstGeom>
          <a:solidFill>
            <a:srgbClr val="FFE986"/>
          </a:solidFill>
          <a:ln>
            <a:solidFill>
              <a:srgbClr val="FFE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822DDB0-1270-5840-86B8-510CF8097DDF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FFE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ECB80CF5-5E3D-2E48-A4CE-FD34A1EF3A6D}"/>
              </a:ext>
            </a:extLst>
          </p:cNvPr>
          <p:cNvSpPr txBox="1"/>
          <p:nvPr/>
        </p:nvSpPr>
        <p:spPr>
          <a:xfrm>
            <a:off x="403123" y="108994"/>
            <a:ext cx="6887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800" dirty="0">
                <a:latin typeface="Springwood Line DEMO" pitchFamily="2" charset="77"/>
              </a:rPr>
              <a:t>suivi des ateliers autonomes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B0A8903-2813-9F46-A27F-0FA5EFCDC7C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1845910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3DFB1B0-E4EC-D04A-9A18-8B53D77A77E4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2266015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B544E9F-8783-B440-960C-4FCA512EF20F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2697988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2B69FE3-ED60-1D48-A657-C2D33A08B42E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118093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96D7FE0-930E-644A-BE59-9770A42E0B5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549439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4483609-8A56-6645-9559-FEBFA376C881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3969544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08D63A78-F9D5-7F4A-A0FA-CEE4C943939A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4396152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59CC8EB-A3C3-E74A-A5BB-AED710F2A3EC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4823938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21B2810-B08E-114D-B221-A63A4E850EC6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5246763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09FD8F20-BFFC-CF4A-B459-0051B5BD7B16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5672509" y="1000828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F70BBB8F-79C2-1649-BC97-0402E130A2C0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6094714" y="1004269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id="{66326281-F322-F74B-8FC8-1B7988CF9EB8}"/>
              </a:ext>
            </a:extLst>
          </p:cNvPr>
          <p:cNvGraphicFramePr>
            <a:graphicFrameLocks noGrp="1"/>
          </p:cNvGraphicFramePr>
          <p:nvPr/>
        </p:nvGraphicFramePr>
        <p:xfrm>
          <a:off x="611328" y="1406221"/>
          <a:ext cx="1229673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673">
                  <a:extLst>
                    <a:ext uri="{9D8B030D-6E8A-4147-A177-3AD203B41FA5}">
                      <a16:colId xmlns:a16="http://schemas.microsoft.com/office/drawing/2014/main" val="3711878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1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77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60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72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99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83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87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752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32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52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92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928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466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871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2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4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46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19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19.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8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66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24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23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23.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24.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27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25.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41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26.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47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20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28.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42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29.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41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30.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1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0" dirty="0">
                          <a:latin typeface="+mj-lt"/>
                        </a:rPr>
                        <a:t>31.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44001"/>
                  </a:ext>
                </a:extLst>
              </a:tr>
            </a:tbl>
          </a:graphicData>
        </a:graphic>
      </p:graphicFrame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EE47A502-06B1-624D-B29A-A03821B37327}"/>
              </a:ext>
            </a:extLst>
          </p:cNvPr>
          <p:cNvGraphicFramePr>
            <a:graphicFrameLocks noGrp="1"/>
          </p:cNvGraphicFramePr>
          <p:nvPr/>
        </p:nvGraphicFramePr>
        <p:xfrm>
          <a:off x="1845907" y="1406221"/>
          <a:ext cx="5107620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35">
                  <a:extLst>
                    <a:ext uri="{9D8B030D-6E8A-4147-A177-3AD203B41FA5}">
                      <a16:colId xmlns:a16="http://schemas.microsoft.com/office/drawing/2014/main" val="961615878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592262680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3186800939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535337457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472395121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614411814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3200072993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693418862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1267931877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1917526445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2286467483"/>
                    </a:ext>
                  </a:extLst>
                </a:gridCol>
                <a:gridCol w="425635">
                  <a:extLst>
                    <a:ext uri="{9D8B030D-6E8A-4147-A177-3AD203B41FA5}">
                      <a16:colId xmlns:a16="http://schemas.microsoft.com/office/drawing/2014/main" val="40439651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62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2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03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11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C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30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23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3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3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9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C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63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76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C7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67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610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3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22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F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33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14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CE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99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78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BE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87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C8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22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6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B1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2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D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70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48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EE8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48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4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27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CF5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7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68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32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60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3EA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54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6681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00C8B9F-C755-0B4A-91AD-7B303C7A13A5}"/>
              </a:ext>
            </a:extLst>
          </p:cNvPr>
          <p:cNvSpPr txBox="1"/>
          <p:nvPr/>
        </p:nvSpPr>
        <p:spPr>
          <a:xfrm>
            <a:off x="490076" y="991642"/>
            <a:ext cx="15792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GP" sz="1300" dirty="0">
                <a:latin typeface="HELLOHAPPY" panose="02000603000000000000" pitchFamily="2" charset="0"/>
                <a:ea typeface="HELLOHAPPY" panose="02000603000000000000" pitchFamily="2" charset="0"/>
              </a:rPr>
              <a:t>Feuille de route n°2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7D1760EB-2F85-1A4F-ACB3-3716B7C103AC}"/>
              </a:ext>
            </a:extLst>
          </p:cNvPr>
          <p:cNvCxnSpPr>
            <a:cxnSpLocks noChangeAspect="1"/>
          </p:cNvCxnSpPr>
          <p:nvPr/>
        </p:nvCxnSpPr>
        <p:spPr>
          <a:xfrm flipV="1">
            <a:off x="6531048" y="1000828"/>
            <a:ext cx="328510" cy="396000"/>
          </a:xfrm>
          <a:prstGeom prst="line">
            <a:avLst/>
          </a:prstGeom>
          <a:ln w="22225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551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HELLOHAPPY</vt:lpstr>
      <vt:lpstr>Springwood Line DEMO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dcterms:created xsi:type="dcterms:W3CDTF">2022-07-09T12:43:26Z</dcterms:created>
  <dcterms:modified xsi:type="dcterms:W3CDTF">2022-07-09T12:44:06Z</dcterms:modified>
</cp:coreProperties>
</file>