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1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21"/>
  </p:normalViewPr>
  <p:slideViewPr>
    <p:cSldViewPr snapToGrid="0" snapToObjects="1">
      <p:cViewPr varScale="1">
        <p:scale>
          <a:sx n="85" d="100"/>
          <a:sy n="85" d="100"/>
        </p:scale>
        <p:origin x="1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14/07/2024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30414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14/07/2024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42651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14/07/2024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53137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14/07/2024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16945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14/07/2024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2069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14/07/2024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52696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14/07/2024</a:t>
            </a:fld>
            <a:endParaRPr lang="fr-G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79136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14/07/2024</a:t>
            </a:fld>
            <a:endParaRPr lang="fr-G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64685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14/07/2024</a:t>
            </a:fld>
            <a:endParaRPr lang="fr-G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72959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14/07/2024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96947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0CB5-1969-8940-9C1E-A5C434CF0098}" type="datetimeFigureOut">
              <a:rPr lang="fr-GP" smtClean="0"/>
              <a:t>14/07/2024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74704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80CB5-1969-8940-9C1E-A5C434CF0098}" type="datetimeFigureOut">
              <a:rPr lang="fr-GP" smtClean="0"/>
              <a:t>14/07/2024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DCEFB-FA38-8C47-999B-C58A3F92581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5160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B902D69-5A69-D299-A200-CA92622CE755}"/>
              </a:ext>
            </a:extLst>
          </p:cNvPr>
          <p:cNvSpPr txBox="1"/>
          <p:nvPr/>
        </p:nvSpPr>
        <p:spPr>
          <a:xfrm>
            <a:off x="353005" y="1792664"/>
            <a:ext cx="4558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latin typeface="KG Second Chances Sketch" panose="02000000000000000000" pitchFamily="2" charset="77"/>
                <a:ea typeface="AGRestingTeacherFaceSolid" panose="02000603000000000000" pitchFamily="2" charset="0"/>
              </a:rPr>
              <a:t>Consigne :</a:t>
            </a:r>
            <a:r>
              <a:rPr lang="fr-FR" sz="1400" dirty="0">
                <a:latin typeface="KG Second Chances Sketch" panose="02000000000000000000" pitchFamily="2" charset="77"/>
                <a:ea typeface="AGRestingTeacherFaceSolid" panose="02000603000000000000" pitchFamily="2" charset="0"/>
              </a:rPr>
              <a:t> </a:t>
            </a:r>
            <a:r>
              <a:rPr lang="fr-FR" sz="2000" dirty="0">
                <a:latin typeface="+mj-lt"/>
              </a:rPr>
              <a:t>Listen and complete.</a:t>
            </a:r>
            <a:endParaRPr lang="fr-FR" sz="1400" dirty="0">
              <a:latin typeface="KG Second Chances Sketch" panose="02000000000000000000" pitchFamily="2" charset="77"/>
              <a:ea typeface="AGRestingTeacherFaceSolid" panose="02000603000000000000" pitchFamily="2" charset="0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87ECE66-49E2-9136-45F0-4F1D87B8B03A}"/>
              </a:ext>
            </a:extLst>
          </p:cNvPr>
          <p:cNvSpPr/>
          <p:nvPr/>
        </p:nvSpPr>
        <p:spPr>
          <a:xfrm>
            <a:off x="358621" y="322005"/>
            <a:ext cx="4558549" cy="3095877"/>
          </a:xfrm>
          <a:prstGeom prst="roundRect">
            <a:avLst/>
          </a:prstGeom>
          <a:noFill/>
          <a:ln w="76200">
            <a:solidFill>
              <a:srgbClr val="D1CE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626FBE-1CF9-6B01-42DF-6C2559C5D49C}"/>
              </a:ext>
            </a:extLst>
          </p:cNvPr>
          <p:cNvSpPr txBox="1"/>
          <p:nvPr/>
        </p:nvSpPr>
        <p:spPr>
          <a:xfrm>
            <a:off x="557338" y="468014"/>
            <a:ext cx="272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spc="300" dirty="0">
                <a:uFill>
                  <a:solidFill>
                    <a:srgbClr val="FED881"/>
                  </a:solidFill>
                </a:uFill>
                <a:latin typeface="KG Do You Love Me" panose="02000506000000020004" pitchFamily="2" charset="2"/>
              </a:rPr>
              <a:t>ATELIER d’anglais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49F2FCA-4080-9329-B1CD-69C8E3219375}"/>
              </a:ext>
            </a:extLst>
          </p:cNvPr>
          <p:cNvSpPr txBox="1"/>
          <p:nvPr/>
        </p:nvSpPr>
        <p:spPr>
          <a:xfrm>
            <a:off x="358618" y="913365"/>
            <a:ext cx="3098762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b="1" dirty="0">
                <a:latin typeface="Quicksand Book" panose="02070303000000060000" pitchFamily="18" charset="77"/>
              </a:rPr>
              <a:t>Je m’entraine à écrire des mots en anglais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53C5188-8CBB-4312-8D16-D7CE340D53C4}"/>
              </a:ext>
            </a:extLst>
          </p:cNvPr>
          <p:cNvCxnSpPr>
            <a:cxnSpLocks/>
          </p:cNvCxnSpPr>
          <p:nvPr/>
        </p:nvCxnSpPr>
        <p:spPr>
          <a:xfrm>
            <a:off x="588427" y="852214"/>
            <a:ext cx="2591809" cy="0"/>
          </a:xfrm>
          <a:prstGeom prst="line">
            <a:avLst/>
          </a:prstGeom>
          <a:ln w="25400">
            <a:solidFill>
              <a:srgbClr val="D1CE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F77601D8-58B0-E30E-C869-540294618ACF}"/>
              </a:ext>
            </a:extLst>
          </p:cNvPr>
          <p:cNvSpPr txBox="1"/>
          <p:nvPr/>
        </p:nvSpPr>
        <p:spPr>
          <a:xfrm>
            <a:off x="3848971" y="1410218"/>
            <a:ext cx="6142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Colours</a:t>
            </a:r>
            <a:endParaRPr lang="fr-GP" sz="1100" dirty="0">
              <a:latin typeface="+mj-lt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279176-10EB-149B-F887-E9148EB8831D}"/>
              </a:ext>
            </a:extLst>
          </p:cNvPr>
          <p:cNvSpPr txBox="1"/>
          <p:nvPr/>
        </p:nvSpPr>
        <p:spPr>
          <a:xfrm>
            <a:off x="359726" y="2327943"/>
            <a:ext cx="4558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latin typeface="KG Second Chances Sketch" panose="02000000000000000000" pitchFamily="2" charset="77"/>
                <a:ea typeface="AGRestingTeacherFaceSolid" panose="02000603000000000000" pitchFamily="2" charset="0"/>
              </a:rPr>
              <a:t>Matériel :</a:t>
            </a:r>
            <a:endParaRPr lang="fr-FR" sz="1400" dirty="0">
              <a:latin typeface="KG Second Chances Sketch" panose="02000000000000000000" pitchFamily="2" charset="77"/>
              <a:ea typeface="AGRestingTeacherFaceSolid" panose="02000603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F1FF696-EBD4-14F4-3A39-2BC3CB7A1799}"/>
              </a:ext>
            </a:extLst>
          </p:cNvPr>
          <p:cNvSpPr txBox="1"/>
          <p:nvPr/>
        </p:nvSpPr>
        <p:spPr>
          <a:xfrm>
            <a:off x="2405385" y="2324354"/>
            <a:ext cx="2614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u="sng" dirty="0">
                <a:latin typeface="KG Second Chances Sketch" panose="02000000000000000000" pitchFamily="2" charset="77"/>
                <a:ea typeface="AGRestingTeacherFaceSolid" panose="02000603000000000000" pitchFamily="2" charset="0"/>
              </a:rPr>
              <a:t>Pour réviser :</a:t>
            </a:r>
            <a:endParaRPr lang="fr-FR" sz="1400" dirty="0">
              <a:latin typeface="KG Second Chances Sketch" panose="02000000000000000000" pitchFamily="2" charset="77"/>
              <a:ea typeface="AGRestingTeacherFaceSolid" panose="02000603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48829FC-8E09-8884-8283-D001D31DFB33}"/>
              </a:ext>
            </a:extLst>
          </p:cNvPr>
          <p:cNvSpPr txBox="1"/>
          <p:nvPr/>
        </p:nvSpPr>
        <p:spPr>
          <a:xfrm>
            <a:off x="2536977" y="2631530"/>
            <a:ext cx="1303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GP" sz="1200" dirty="0">
                <a:latin typeface="+mj-lt"/>
              </a:rPr>
              <a:t>LAM</a:t>
            </a:r>
          </a:p>
          <a:p>
            <a:pPr algn="ctr"/>
            <a:r>
              <a:rPr lang="fr-GP" sz="1200" dirty="0">
                <a:latin typeface="+mj-lt"/>
              </a:rPr>
              <a:t>What colour is it ?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F283C9A-AC46-844B-7FD6-BCBAD551CF46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06" y="546437"/>
            <a:ext cx="1169348" cy="9478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E96BE2-E468-53A3-93F0-2ADDD087F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08" y="392419"/>
            <a:ext cx="1171041" cy="91959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2C9FC60-1D46-2400-92AC-69C0092F2BC7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656430" y="378266"/>
            <a:ext cx="1169348" cy="94789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E19B960-9CFA-01A6-9949-75E78B06E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681" y="3057497"/>
            <a:ext cx="1185318" cy="9178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A30F992-1942-0D4A-6138-8A9796E31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605" y="1659660"/>
            <a:ext cx="1173502" cy="914324"/>
          </a:xfrm>
          <a:prstGeom prst="rect">
            <a:avLst/>
          </a:prstGeom>
        </p:spPr>
      </p:pic>
      <p:pic>
        <p:nvPicPr>
          <p:cNvPr id="19" name="Image 18" descr="Une image contenant symbole, Rectangle, Graphique, logo&#10;&#10;Description générée automatiquement">
            <a:extLst>
              <a:ext uri="{FF2B5EF4-FFF2-40B4-BE49-F238E27FC236}">
                <a16:creationId xmlns:a16="http://schemas.microsoft.com/office/drawing/2014/main" id="{5F160937-29F3-CA23-BD79-B1ACB4412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024" y="1643904"/>
            <a:ext cx="1216143" cy="947547"/>
          </a:xfrm>
          <a:prstGeom prst="rect">
            <a:avLst/>
          </a:prstGeom>
        </p:spPr>
      </p:pic>
      <p:pic>
        <p:nvPicPr>
          <p:cNvPr id="20" name="Image 19" descr="Une image contenant logo, Graphique, Police, symbole&#10;&#10;Description générée automatiquement">
            <a:extLst>
              <a:ext uri="{FF2B5EF4-FFF2-40B4-BE49-F238E27FC236}">
                <a16:creationId xmlns:a16="http://schemas.microsoft.com/office/drawing/2014/main" id="{EC2C1445-3BB8-ED34-9E94-D0CA6F3C7E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572" t="4407" r="11129" b="18019"/>
          <a:stretch/>
        </p:blipFill>
        <p:spPr>
          <a:xfrm>
            <a:off x="6298856" y="1642193"/>
            <a:ext cx="1216143" cy="949258"/>
          </a:xfrm>
          <a:prstGeom prst="rect">
            <a:avLst/>
          </a:prstGeom>
        </p:spPr>
      </p:pic>
      <p:pic>
        <p:nvPicPr>
          <p:cNvPr id="21" name="Image 20" descr="Une image contenant texte, instrument de mesure rigide, Police, règle&#10;&#10;Description générée automatiquement">
            <a:extLst>
              <a:ext uri="{FF2B5EF4-FFF2-40B4-BE49-F238E27FC236}">
                <a16:creationId xmlns:a16="http://schemas.microsoft.com/office/drawing/2014/main" id="{A5B4467C-60F7-2BA5-1947-F34FA79C31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9759" y="415075"/>
            <a:ext cx="1169348" cy="911087"/>
          </a:xfrm>
          <a:prstGeom prst="rect">
            <a:avLst/>
          </a:prstGeom>
        </p:spPr>
      </p:pic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4CF1B6E-A6A3-C286-7EA7-271CE70A2520}"/>
              </a:ext>
            </a:extLst>
          </p:cNvPr>
          <p:cNvSpPr/>
          <p:nvPr/>
        </p:nvSpPr>
        <p:spPr>
          <a:xfrm>
            <a:off x="5052518" y="3161549"/>
            <a:ext cx="1068261" cy="70979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GP" dirty="0"/>
          </a:p>
        </p:txBody>
      </p:sp>
      <p:pic>
        <p:nvPicPr>
          <p:cNvPr id="25" name="Image 24" descr="Une image contenant jaune, cercle, clipart&#10;&#10;Description générée automatiquement">
            <a:extLst>
              <a:ext uri="{FF2B5EF4-FFF2-40B4-BE49-F238E27FC236}">
                <a16:creationId xmlns:a16="http://schemas.microsoft.com/office/drawing/2014/main" id="{E6AF6329-DCBC-BC82-4AAB-B70CFCA93F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8869" y="3060996"/>
            <a:ext cx="1289715" cy="947546"/>
          </a:xfrm>
          <a:prstGeom prst="rect">
            <a:avLst/>
          </a:prstGeom>
        </p:spPr>
      </p:pic>
      <p:pic>
        <p:nvPicPr>
          <p:cNvPr id="32" name="Image 31" descr="Une image contenant garçon, personne, Visage humain, habits&#10;&#10;Description générée automatiquement">
            <a:extLst>
              <a:ext uri="{FF2B5EF4-FFF2-40B4-BE49-F238E27FC236}">
                <a16:creationId xmlns:a16="http://schemas.microsoft.com/office/drawing/2014/main" id="{F5B805E5-6D5C-3DAE-4B2A-5E6A45502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50055" y="3060996"/>
            <a:ext cx="1298745" cy="954180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8FFCA9CF-A2D7-260A-708C-C9AF450F112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221" t="1" r="7175" b="4290"/>
          <a:stretch/>
        </p:blipFill>
        <p:spPr>
          <a:xfrm>
            <a:off x="8998021" y="4265156"/>
            <a:ext cx="1250779" cy="95418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BFB1211D-967C-6E46-A5DA-D1A50019C971}"/>
              </a:ext>
            </a:extLst>
          </p:cNvPr>
          <p:cNvSpPr txBox="1"/>
          <p:nvPr/>
        </p:nvSpPr>
        <p:spPr>
          <a:xfrm>
            <a:off x="7916590" y="1297065"/>
            <a:ext cx="6142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err="1">
                <a:latin typeface="+mj-lt"/>
              </a:rPr>
              <a:t>Colours</a:t>
            </a:r>
            <a:endParaRPr lang="fr-GP" sz="1100" dirty="0">
              <a:latin typeface="+mj-lt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F47B68F-457C-0DEF-957D-FD4405784CC0}"/>
              </a:ext>
            </a:extLst>
          </p:cNvPr>
          <p:cNvSpPr txBox="1"/>
          <p:nvPr/>
        </p:nvSpPr>
        <p:spPr>
          <a:xfrm>
            <a:off x="9158440" y="1327646"/>
            <a:ext cx="881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Instructions</a:t>
            </a:r>
            <a:endParaRPr lang="fr-GP" sz="1100" dirty="0">
              <a:latin typeface="+mj-lt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1A8033C-427E-D6D9-6AD1-4F6452FBC1E9}"/>
              </a:ext>
            </a:extLst>
          </p:cNvPr>
          <p:cNvSpPr txBox="1"/>
          <p:nvPr/>
        </p:nvSpPr>
        <p:spPr>
          <a:xfrm>
            <a:off x="6380981" y="1297065"/>
            <a:ext cx="10518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School supplies</a:t>
            </a:r>
            <a:endParaRPr lang="fr-GP" sz="1100" dirty="0">
              <a:latin typeface="+mj-lt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1486DF0-6B9C-B2D1-D5DF-DB7540C25015}"/>
              </a:ext>
            </a:extLst>
          </p:cNvPr>
          <p:cNvSpPr txBox="1"/>
          <p:nvPr/>
        </p:nvSpPr>
        <p:spPr>
          <a:xfrm>
            <a:off x="7668929" y="2579821"/>
            <a:ext cx="11095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English </a:t>
            </a:r>
            <a:r>
              <a:rPr lang="fr-FR" sz="1100" dirty="0" err="1">
                <a:latin typeface="+mj-lt"/>
              </a:rPr>
              <a:t>speaking</a:t>
            </a:r>
            <a:endParaRPr lang="fr-FR" sz="1100" dirty="0">
              <a:latin typeface="+mj-lt"/>
            </a:endParaRPr>
          </a:p>
          <a:p>
            <a:pPr algn="ctr"/>
            <a:r>
              <a:rPr lang="fr-FR" sz="1100" dirty="0">
                <a:latin typeface="+mj-lt"/>
              </a:rPr>
              <a:t>countries</a:t>
            </a:r>
            <a:endParaRPr lang="fr-GP" sz="1100" dirty="0">
              <a:latin typeface="+mj-lt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6524730-65DE-2515-C712-8C03CDFEDAEC}"/>
              </a:ext>
            </a:extLst>
          </p:cNvPr>
          <p:cNvSpPr txBox="1"/>
          <p:nvPr/>
        </p:nvSpPr>
        <p:spPr>
          <a:xfrm>
            <a:off x="8961451" y="2579821"/>
            <a:ext cx="1221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 err="1">
                <a:latin typeface="+mj-lt"/>
              </a:rPr>
              <a:t>Introduce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yourself</a:t>
            </a:r>
            <a:endParaRPr lang="fr-GP" sz="1100" dirty="0">
              <a:latin typeface="+mj-lt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3CF8B13-DF21-2E43-577C-2DADB819C5DF}"/>
              </a:ext>
            </a:extLst>
          </p:cNvPr>
          <p:cNvSpPr txBox="1"/>
          <p:nvPr/>
        </p:nvSpPr>
        <p:spPr>
          <a:xfrm>
            <a:off x="6554106" y="2579821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Numbers</a:t>
            </a:r>
            <a:endParaRPr lang="fr-GP" sz="1100" dirty="0">
              <a:latin typeface="+mj-lt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9A55E13-782A-F55A-1B85-683083C0CDBC}"/>
              </a:ext>
            </a:extLst>
          </p:cNvPr>
          <p:cNvSpPr txBox="1"/>
          <p:nvPr/>
        </p:nvSpPr>
        <p:spPr>
          <a:xfrm>
            <a:off x="7882928" y="3961759"/>
            <a:ext cx="681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Weather</a:t>
            </a:r>
            <a:endParaRPr lang="fr-GP" sz="1100" dirty="0">
              <a:latin typeface="+mj-lt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804D6DF-E558-7270-C8FC-F7372090C29B}"/>
              </a:ext>
            </a:extLst>
          </p:cNvPr>
          <p:cNvSpPr txBox="1"/>
          <p:nvPr/>
        </p:nvSpPr>
        <p:spPr>
          <a:xfrm>
            <a:off x="9240194" y="3992340"/>
            <a:ext cx="7184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Emotions</a:t>
            </a:r>
            <a:endParaRPr lang="fr-GP" sz="1100" dirty="0">
              <a:latin typeface="+mj-lt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F5E4A44-BCB6-F927-D25A-9070809DD738}"/>
              </a:ext>
            </a:extLst>
          </p:cNvPr>
          <p:cNvSpPr txBox="1"/>
          <p:nvPr/>
        </p:nvSpPr>
        <p:spPr>
          <a:xfrm>
            <a:off x="6379379" y="3961759"/>
            <a:ext cx="10550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School </a:t>
            </a:r>
            <a:r>
              <a:rPr lang="fr-FR" sz="1100" dirty="0" err="1">
                <a:latin typeface="+mj-lt"/>
              </a:rPr>
              <a:t>subjects</a:t>
            </a:r>
            <a:endParaRPr lang="fr-GP" sz="1100" dirty="0">
              <a:latin typeface="+mj-lt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2E269F1-4644-A5BF-6C57-43D2EBF00E78}"/>
              </a:ext>
            </a:extLst>
          </p:cNvPr>
          <p:cNvSpPr txBox="1"/>
          <p:nvPr/>
        </p:nvSpPr>
        <p:spPr>
          <a:xfrm>
            <a:off x="7597599" y="5199961"/>
            <a:ext cx="1252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Free time activities</a:t>
            </a:r>
            <a:endParaRPr lang="fr-GP" sz="1100" dirty="0">
              <a:latin typeface="+mj-lt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E8243FFC-4069-204D-448C-4A9923EAD021}"/>
              </a:ext>
            </a:extLst>
          </p:cNvPr>
          <p:cNvSpPr txBox="1"/>
          <p:nvPr/>
        </p:nvSpPr>
        <p:spPr>
          <a:xfrm>
            <a:off x="9250614" y="5230542"/>
            <a:ext cx="6976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Alphabet</a:t>
            </a:r>
            <a:endParaRPr lang="fr-GP" sz="1100" dirty="0">
              <a:latin typeface="+mj-lt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2754EC8-0C1D-400F-043E-C87F6E62A6D7}"/>
              </a:ext>
            </a:extLst>
          </p:cNvPr>
          <p:cNvSpPr txBox="1"/>
          <p:nvPr/>
        </p:nvSpPr>
        <p:spPr>
          <a:xfrm>
            <a:off x="6671927" y="5199961"/>
            <a:ext cx="470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Food</a:t>
            </a:r>
            <a:endParaRPr lang="fr-GP" sz="1100" dirty="0">
              <a:latin typeface="+mj-lt"/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B0AEF640-8601-8577-2D8A-C384877C1F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32930" y="4329052"/>
            <a:ext cx="1147992" cy="90149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FD753F96-2344-BD57-0008-DFBE198B5D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1408" y="5533951"/>
            <a:ext cx="1134672" cy="891031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DB160D04-F9B6-2659-D15E-15134EC4C95E}"/>
              </a:ext>
            </a:extLst>
          </p:cNvPr>
          <p:cNvSpPr txBox="1"/>
          <p:nvPr/>
        </p:nvSpPr>
        <p:spPr>
          <a:xfrm>
            <a:off x="7939707" y="6424982"/>
            <a:ext cx="550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Family</a:t>
            </a:r>
            <a:endParaRPr lang="fr-GP" sz="1100" dirty="0">
              <a:latin typeface="+mj-lt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7071140-DBDD-37CB-D403-381067C34BDF}"/>
              </a:ext>
            </a:extLst>
          </p:cNvPr>
          <p:cNvSpPr txBox="1"/>
          <p:nvPr/>
        </p:nvSpPr>
        <p:spPr>
          <a:xfrm>
            <a:off x="9286554" y="6455563"/>
            <a:ext cx="6078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Clothes</a:t>
            </a:r>
            <a:endParaRPr lang="fr-GP" sz="1100" dirty="0">
              <a:latin typeface="+mj-lt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981DAD9-D26D-09FF-272E-FA4B97C16ADB}"/>
              </a:ext>
            </a:extLst>
          </p:cNvPr>
          <p:cNvSpPr txBox="1"/>
          <p:nvPr/>
        </p:nvSpPr>
        <p:spPr>
          <a:xfrm>
            <a:off x="6684621" y="6424982"/>
            <a:ext cx="4267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Pets</a:t>
            </a:r>
            <a:endParaRPr lang="fr-GP" sz="1100" dirty="0">
              <a:latin typeface="+mj-lt"/>
            </a:endParaRP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4D8680D6-53C0-5A5A-8B34-4FFCBD2D26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04022" y="4343351"/>
            <a:ext cx="1244600" cy="889000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A7B30ED3-8086-9C1E-8490-1F6EFDC170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78869" y="5533951"/>
            <a:ext cx="1244600" cy="889000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6D5475BC-8C04-9383-BADA-0B8E2EF0675A}"/>
              </a:ext>
            </a:extLst>
          </p:cNvPr>
          <p:cNvSpPr txBox="1"/>
          <p:nvPr/>
        </p:nvSpPr>
        <p:spPr>
          <a:xfrm>
            <a:off x="5079853" y="6422951"/>
            <a:ext cx="9637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Calendar year</a:t>
            </a:r>
            <a:endParaRPr lang="fr-GP" sz="1100" dirty="0">
              <a:latin typeface="+mj-lt"/>
            </a:endParaRP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D15A55DE-8AB3-8BEF-5BA8-E013CC3FF3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39416" y="5550661"/>
            <a:ext cx="1244600" cy="889000"/>
          </a:xfrm>
          <a:prstGeom prst="rect">
            <a:avLst/>
          </a:prstGeom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3BD8949A-7BA1-27A6-FA65-6439DCEDD62E}"/>
              </a:ext>
            </a:extLst>
          </p:cNvPr>
          <p:cNvSpPr txBox="1"/>
          <p:nvPr/>
        </p:nvSpPr>
        <p:spPr>
          <a:xfrm>
            <a:off x="5326715" y="5199961"/>
            <a:ext cx="470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Body</a:t>
            </a:r>
            <a:endParaRPr lang="fr-GP" sz="1100" dirty="0">
              <a:latin typeface="+mj-lt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77AD9973-332A-62E9-93A1-AF0704F9FDB0}"/>
              </a:ext>
            </a:extLst>
          </p:cNvPr>
          <p:cNvSpPr txBox="1"/>
          <p:nvPr/>
        </p:nvSpPr>
        <p:spPr>
          <a:xfrm>
            <a:off x="359726" y="3639210"/>
            <a:ext cx="29835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GP" dirty="0"/>
              <a:t>Polices d’écriture utilisées :</a:t>
            </a:r>
          </a:p>
          <a:p>
            <a:r>
              <a:rPr lang="fr-GP" dirty="0"/>
              <a:t>CALIBRI LIGHT</a:t>
            </a:r>
          </a:p>
          <a:p>
            <a:r>
              <a:rPr lang="fr-GP" dirty="0"/>
              <a:t>KG SECOND CHANCES SKETCH</a:t>
            </a:r>
          </a:p>
          <a:p>
            <a:r>
              <a:rPr lang="fr-GP" dirty="0"/>
              <a:t>KG DO YOU LOVE ME</a:t>
            </a:r>
          </a:p>
          <a:p>
            <a:r>
              <a:rPr lang="fr-GP" dirty="0"/>
              <a:t>QUICKSAND</a:t>
            </a:r>
          </a:p>
        </p:txBody>
      </p:sp>
      <p:pic>
        <p:nvPicPr>
          <p:cNvPr id="89" name="Image 88">
            <a:extLst>
              <a:ext uri="{FF2B5EF4-FFF2-40B4-BE49-F238E27FC236}">
                <a16:creationId xmlns:a16="http://schemas.microsoft.com/office/drawing/2014/main" id="{30E9E6BA-E945-B556-EF31-5C10EE477C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48285" y="4364608"/>
            <a:ext cx="1222375" cy="889000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6CAEE71A-E0A9-6FF6-AC74-7E7722C881E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61451" y="5549262"/>
            <a:ext cx="1257300" cy="914400"/>
          </a:xfrm>
          <a:prstGeom prst="rect">
            <a:avLst/>
          </a:prstGeom>
        </p:spPr>
      </p:pic>
      <p:pic>
        <p:nvPicPr>
          <p:cNvPr id="100" name="Image 99" descr="Une image contenant clipart, dessin, chat, illustration&#10;&#10;Description générée automatiquement">
            <a:extLst>
              <a:ext uri="{FF2B5EF4-FFF2-40B4-BE49-F238E27FC236}">
                <a16:creationId xmlns:a16="http://schemas.microsoft.com/office/drawing/2014/main" id="{EFAF2643-0568-56B4-B3DC-313F0115AE3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38594" y="3226295"/>
            <a:ext cx="896108" cy="580299"/>
          </a:xfrm>
          <a:prstGeom prst="rect">
            <a:avLst/>
          </a:prstGeom>
        </p:spPr>
      </p:pic>
      <p:sp>
        <p:nvSpPr>
          <p:cNvPr id="101" name="ZoneTexte 100">
            <a:extLst>
              <a:ext uri="{FF2B5EF4-FFF2-40B4-BE49-F238E27FC236}">
                <a16:creationId xmlns:a16="http://schemas.microsoft.com/office/drawing/2014/main" id="{AC8AD575-54C5-2D83-9C4E-C8BC56F7C535}"/>
              </a:ext>
            </a:extLst>
          </p:cNvPr>
          <p:cNvSpPr txBox="1"/>
          <p:nvPr/>
        </p:nvSpPr>
        <p:spPr>
          <a:xfrm>
            <a:off x="5093043" y="3964393"/>
            <a:ext cx="10326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00" dirty="0">
                <a:latin typeface="+mj-lt"/>
              </a:rPr>
              <a:t>Prepositions of</a:t>
            </a:r>
          </a:p>
          <a:p>
            <a:pPr algn="ctr"/>
            <a:r>
              <a:rPr lang="fr-FR" sz="1100" dirty="0">
                <a:latin typeface="+mj-lt"/>
              </a:rPr>
              <a:t>place</a:t>
            </a:r>
            <a:endParaRPr lang="fr-GP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18239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7" id="{EAB6F588-B84D-2145-BA03-1723BE97CE61}" vid="{B77874DE-0466-0248-BB2D-9235F6EF5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0</TotalTime>
  <Words>72</Words>
  <Application>Microsoft Macintosh PowerPoint</Application>
  <PresentationFormat>Personnalisé</PresentationFormat>
  <Paragraphs>33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KG Do You Love Me</vt:lpstr>
      <vt:lpstr>KG Second Chances Sketch</vt:lpstr>
      <vt:lpstr>Quicksand Book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1</cp:revision>
  <dcterms:created xsi:type="dcterms:W3CDTF">2024-07-14T10:19:27Z</dcterms:created>
  <dcterms:modified xsi:type="dcterms:W3CDTF">2024-07-14T10:19:56Z</dcterms:modified>
</cp:coreProperties>
</file>